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  <p:sldId id="293" r:id="rId35"/>
    <p:sldId id="294" r:id="rId36"/>
    <p:sldId id="295" r:id="rId37"/>
    <p:sldId id="296" r:id="rId38"/>
    <p:sldId id="297" r:id="rId39"/>
    <p:sldId id="288" r:id="rId40"/>
    <p:sldId id="298" r:id="rId41"/>
    <p:sldId id="299" r:id="rId42"/>
    <p:sldId id="300" r:id="rId43"/>
    <p:sldId id="301" r:id="rId44"/>
    <p:sldId id="302" r:id="rId45"/>
    <p:sldId id="289" r:id="rId46"/>
    <p:sldId id="291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23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9F6F-0B4C-41A7-9449-DE882E804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1655E-F3F2-499F-AA36-8D1D41021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30BD6-A426-465C-8BC5-2CFEA3B9F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48B50-EA35-41E6-B45F-D4F57023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0FE04-E9C1-4417-97E9-621B3FBE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6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1247-F184-4939-8F9D-CDE09012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2748A-EFC2-41F3-982D-E1FD24042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47949-7765-4FE9-8F6F-6473BAC2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3E119-9EA8-4551-9664-B112614C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16D96-6F49-4878-8016-C068659C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D718AC-09A8-498F-98F1-5B0504690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B8F79-34DB-46EA-B4EC-FC98B5CCD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9F490-CB00-40CA-A78D-4125D9AA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3B22-6D8C-4542-88C5-9F61FCB1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7E011-8F98-40C3-A9AB-5DB9C794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1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DA96-FB91-4253-9DF5-6C30107D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56631-8A19-45FE-9CBB-A2A225A8D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E68AD-7BE7-46FF-9741-79F1E020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04E85-C1BD-40F3-B4A9-8433FB09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8C9DE-ED11-40AF-8FDC-52B4C344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C840-5E9D-4884-8B2E-5D5302B86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F982F-8B1B-4047-9D4E-3C78F02D7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5A9F5-0909-4F6A-9ABD-B3F046DB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4311B-531B-4526-81A8-A9FDA0BD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0DD6F-F04C-435A-BF2D-069FCBC6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07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6134-1ECA-4FF6-BF31-3A8B0C1F7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2CF0-55B7-490F-8588-39A682193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FDD6D-7D02-4C22-ACB2-E17398A16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3811F-63F9-43C3-BB3F-1BD2CE83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20E76-D5AE-49DF-B186-6C4261A2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944D9-388C-46AD-8859-0FD5190F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3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1552-ADCC-4C45-BCD9-E620E02D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05ABC-894E-4689-A6B7-CFC72B8E5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7DE26-DF23-4CE4-A85A-73A6EB27E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3FE90-2B1D-4634-9D5B-060F7DEC9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F0FE3-4DFA-4727-9805-1993EC625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B32CC-03BF-4BF3-9F39-40FE06680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B96FB-7618-4294-9ED8-9BA68828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A11DC1-3951-4262-92A6-1255C590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0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8821-89CD-4675-BEC3-45DCCCC7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A6AED-4D4E-4A4E-A65E-59E5BC20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5F80D-5225-42DE-B8E1-FF963A1A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05BBA-4B87-46F9-BACD-56B63D35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6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DB750-2319-46DD-96BB-655D2C60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FD342-B2D2-45BC-B8F3-B8285973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11C30-158F-4D88-82E8-C1F1EA27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2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1514F-5D28-469A-8A3A-04529301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F302C-F4D7-4779-8EF0-A061A82A2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FAA48-A3BB-4513-80A7-6693D06B1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AB2BC-52FD-4706-AB18-779BA896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5369B-97D2-4B86-910A-CF228AC7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92FF0-128D-48B7-886A-BAA66E75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0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75B6-3064-4753-9A24-B910CA2F5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40ECDC-6E3F-4B21-8CA7-4EE53BC2F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3E05D-CAB2-4D31-B5C8-A4385D894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C091F-1A71-41BB-BB70-C386CEDC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26623-DD11-4DA8-827F-A0F0EEB3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78278-9A6B-4E64-BB2A-3838DAEA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2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EE643E-6AB0-42D0-9D2D-8D52D055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75793-64C1-4613-A6C5-41845F0F3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4D820-5A3D-49FA-9D92-43EAFA039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E3D6D-9306-43B4-857D-3D71DD446B8D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90404-C322-46D2-975C-5E87D6073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50FE1-2E28-41C6-835A-23CBAFFBC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8B865-D040-4A56-9E55-566B98A0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AF3A6-121C-4E9A-A1FB-0D6BF8605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A46AA-8D9E-4087-AEE5-8F531145A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38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25508-8668-454C-8156-CBD74956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1204602"/>
            <a:ext cx="818311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6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50578-48F1-4B1D-ABC0-6900146F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1399892"/>
            <a:ext cx="8383170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7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2B8A0-0104-4F60-BB18-DCEA393F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1723787"/>
            <a:ext cx="8173591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2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44FAA-183D-4A36-A324-17B897DA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8" y="1699971"/>
            <a:ext cx="8373644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6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C7CA0-04EB-4E4E-AF24-57F1A45E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1242707"/>
            <a:ext cx="8278380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51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9DB69-E65B-4D28-8F6B-4EDCC930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886" y="0"/>
            <a:ext cx="7649643" cy="4382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905A4-FB52-4F6D-A4E2-FEAD2D3E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4251"/>
            <a:ext cx="7892730" cy="343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8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CCA4BA-642E-43A3-B076-99378E997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1171260"/>
            <a:ext cx="8306959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7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5708E-7C84-4ECC-9D31-08D44816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180786"/>
            <a:ext cx="7582958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1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52477-6124-4841-B188-2DD53FDC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1218891"/>
            <a:ext cx="8287907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64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D7F54-9A8D-4709-A3E6-530A9F507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50" y="1003113"/>
            <a:ext cx="8497486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9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8B112D-249B-44B4-AC00-DDFD2144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2" y="1180786"/>
            <a:ext cx="8059275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7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A7BFB-2D55-43D2-9FED-15F5C61BD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1237944"/>
            <a:ext cx="8611802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8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5685E-A443-4C51-BAC4-9E685EDD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1052181"/>
            <a:ext cx="8707065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03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3BD0E-6BA5-4918-ABC2-4AE455F3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1185549"/>
            <a:ext cx="8078327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9D3C9-DF50-46E3-A5D2-0861DAFA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252233"/>
            <a:ext cx="7925906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9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0ACB4-B07E-4BF2-9750-94808624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8" y="1223654"/>
            <a:ext cx="723048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1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5FFE3-F559-435C-A338-8AA1916C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1152207"/>
            <a:ext cx="8611802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41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84FCE9-FE95-4367-A188-E66A200CE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7" y="371979"/>
            <a:ext cx="7964011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F77EF-6A3F-4459-83B6-053F3EACF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76" y="423634"/>
            <a:ext cx="8430802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30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959B1-D392-4193-B141-CB6BBBE5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1171260"/>
            <a:ext cx="840222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37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84EA0-D632-49A2-9945-DE67DB71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1180786"/>
            <a:ext cx="8688012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41861-7043-41D9-9223-090AB8C1B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1185549"/>
            <a:ext cx="7992590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08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63E39-B44A-4BB4-A703-B54A7628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5" y="1228418"/>
            <a:ext cx="8592749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51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A9ADC-1852-4506-9C82-985A8FF8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1214128"/>
            <a:ext cx="8459381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2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34D68-F473-4D7B-B31D-78189069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1252233"/>
            <a:ext cx="7944959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02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EEC0B-FC7D-47FD-9B2E-DC0489A8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1204602"/>
            <a:ext cx="8192643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3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D934A-36C5-46F5-9446-1D48DCB6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214128"/>
            <a:ext cx="8421275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34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1EEA7-CC09-4F29-A944-3F892FD8E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1228418"/>
            <a:ext cx="8230749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87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044F2-5210-44AF-9CC5-EBA6CB1DE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1166497"/>
            <a:ext cx="809738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55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6440D-133D-4697-948D-531A69B05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1299865"/>
            <a:ext cx="8002117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94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995D6D-3503-44E5-8EE4-B1171F60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9677"/>
            <a:ext cx="8106906" cy="3134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6C00E-4088-4FA9-8A4E-3B939B5B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29" y="154161"/>
            <a:ext cx="7404754" cy="4096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1F2EDC-1A5F-45A0-B7C7-676225703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156" y="2438716"/>
            <a:ext cx="1571844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ABF0A-AEB7-4ABE-AD85-CDD6FECA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040" y="85776"/>
            <a:ext cx="8487960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4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AD1D6-53E4-457F-9350-735B4B6E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199839"/>
            <a:ext cx="824027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69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3E787-18F0-4162-8551-7E4480B46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42" y="248072"/>
            <a:ext cx="764011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97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0A111-A98D-4FDF-9188-F3B85585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2000050"/>
            <a:ext cx="7421011" cy="2857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C7C19-6CFB-440F-8D75-6EE6604B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35" y="282039"/>
            <a:ext cx="2181529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93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0AB37-06C4-481D-8FF3-D23E48EB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31" y="1261760"/>
            <a:ext cx="8154538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3B8A2-6FA1-4448-93CB-AA59C9B9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3" y="311081"/>
            <a:ext cx="8545118" cy="4477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7F386-8202-480E-9595-04509DCD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3" y="5175128"/>
            <a:ext cx="8030696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96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2B722-EF43-432A-8087-22178EE9A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199839"/>
            <a:ext cx="8421275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47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42D66-CECA-464A-B148-A8546C102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20" y="209101"/>
            <a:ext cx="8125959" cy="3219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1B8A2E-355D-4998-93B6-906D638F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2" y="3429000"/>
            <a:ext cx="10547729" cy="193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43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CFFDC4-30C2-47E4-BEF9-C47C43A41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30537" cy="4239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5DE97-5EEB-476B-BABE-38D4E486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19" y="4239217"/>
            <a:ext cx="5135111" cy="2457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809A5E-40BC-4B83-B813-E71660A10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288" y="848011"/>
            <a:ext cx="5477639" cy="1152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0BFAFE-B6FD-4CB1-9AE1-1606F535F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597" y="161024"/>
            <a:ext cx="6537461" cy="68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24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D1401-5B75-486A-B060-C977E1AA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295178"/>
            <a:ext cx="6897063" cy="1390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E8E45-C165-49C0-8DCA-F9AE338E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8" y="1865351"/>
            <a:ext cx="8773749" cy="1181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93DEA-0A6C-4C34-AE8B-5BF12AC3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8" y="2977831"/>
            <a:ext cx="6535062" cy="1667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47ABA-3A4A-49C8-A531-8A4D0101D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623" y="4390819"/>
            <a:ext cx="6125430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72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A15DB-E53B-40A0-8FB4-D6B957D2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1" y="233783"/>
            <a:ext cx="7201905" cy="4467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3656D-C9A2-42BD-A791-92933A65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16" y="3676259"/>
            <a:ext cx="5061383" cy="2947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35F49E-0D32-4402-BD58-AC739E3AF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644" y="2838793"/>
            <a:ext cx="384021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32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AA636-2457-414F-962F-443374C9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1195075"/>
            <a:ext cx="839269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6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DC4A5-51C7-4FF4-A7BF-F7F1FE4B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1171260"/>
            <a:ext cx="8145012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8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6F2382-9281-4305-B897-E8E685EB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15" y="2496191"/>
            <a:ext cx="8932985" cy="4361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C68BE2-1276-4F69-8AF5-CF3B852B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4" y="1387526"/>
            <a:ext cx="6458851" cy="1066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6EA3FA-FF83-420A-932A-BC49C9E43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54" y="62819"/>
            <a:ext cx="5477639" cy="1247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207BF9-F0D8-4385-815B-F5676FBD1E36}"/>
              </a:ext>
            </a:extLst>
          </p:cNvPr>
          <p:cNvSpPr txBox="1"/>
          <p:nvPr/>
        </p:nvSpPr>
        <p:spPr>
          <a:xfrm>
            <a:off x="6846277" y="317461"/>
            <a:ext cx="254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Winter’s model??</a:t>
            </a:r>
          </a:p>
        </p:txBody>
      </p:sp>
    </p:spTree>
    <p:extLst>
      <p:ext uri="{BB962C8B-B14F-4D97-AF65-F5344CB8AC3E}">
        <p14:creationId xmlns:p14="http://schemas.microsoft.com/office/powerpoint/2010/main" val="3341120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891069D-0684-42E3-A489-E0B9C650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818"/>
            <a:ext cx="8274940" cy="5040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A3084-6B42-4F26-A499-F041A56C0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1" y="136969"/>
            <a:ext cx="2896004" cy="62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CF8DB-9C06-4743-AB64-369AB9EAC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332" y="0"/>
            <a:ext cx="8605777" cy="2480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D2545-802C-4AAB-9763-A0F1F3AA0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722" y="5565313"/>
            <a:ext cx="3722278" cy="11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06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946C1-FD92-4B8B-AF3D-DF698B501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7" y="286434"/>
            <a:ext cx="4029637" cy="704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EEDF6-38C1-4119-B3CE-ED062667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04" y="1129301"/>
            <a:ext cx="8635711" cy="27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34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42960F-93ED-48BF-A981-1547FAF3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1223654"/>
            <a:ext cx="7973538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59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9C023-196C-4CFE-A7C8-D8139977E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1518971"/>
            <a:ext cx="794495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18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A1419-C0AD-48A7-900B-83B77F99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4" y="100163"/>
            <a:ext cx="7748955" cy="3647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15278D-4073-4CA7-BF6A-4B75966C7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63" y="234237"/>
            <a:ext cx="5725452" cy="1305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335E6-F630-4BB8-BAEC-6C5E4645F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908" y="3922822"/>
            <a:ext cx="8526065" cy="1857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588A5-32EA-4069-A1B3-753AD83A3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753" y="5780456"/>
            <a:ext cx="763059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60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21281-5845-4D7A-9148-FAB6855E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1161733"/>
            <a:ext cx="799259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70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1BB3A-086A-4743-A9F0-F84EA7699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5" y="1"/>
            <a:ext cx="7482443" cy="3880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B96D3-AB12-464B-B209-1A5D11AD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738" y="3946621"/>
            <a:ext cx="7777261" cy="2810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95EF4-A2E9-43CC-9A80-339C059FF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368" y="3124157"/>
            <a:ext cx="1952898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63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0E0E8-ABD1-487D-B6FF-0CB75EB5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223654"/>
            <a:ext cx="8316486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08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EE254-74E7-4695-8E97-D23510BD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3" y="307227"/>
            <a:ext cx="3467584" cy="1952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43C41-EFC7-4FDA-9083-DEA765A41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657" y="0"/>
            <a:ext cx="3801005" cy="366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F287AF-9DE2-49D9-82F3-C1652FBF2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37" y="2397294"/>
            <a:ext cx="6763694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02D52-8620-473F-A59D-5EF05E4F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68" y="1156970"/>
            <a:ext cx="7802064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26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DAB0D-6662-4B01-9695-4681CE8B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5" y="159464"/>
            <a:ext cx="8516539" cy="3772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DA652-A000-49EC-9719-2B316516E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296" y="3945447"/>
            <a:ext cx="6192114" cy="54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3A5EE-6BD0-4EAB-8A54-17498E610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069" y="1313612"/>
            <a:ext cx="3696216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97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9E5EF-650C-4CE6-B673-1A3C626E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75" y="215469"/>
            <a:ext cx="7897327" cy="4410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1BB81-BE7B-4D34-A5D5-95B0281A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6" y="5235377"/>
            <a:ext cx="5249008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8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A01E8-0780-4982-B8F5-B130A5C1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48"/>
            <a:ext cx="8373644" cy="3772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51498-0EBE-4D4A-B0DD-C0015A88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7" y="3873274"/>
            <a:ext cx="6573167" cy="152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65837-8F5C-4639-B6CE-8CAC06BBB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19" y="5675742"/>
            <a:ext cx="8135485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64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595DE-B738-4B19-9464-83185B08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1366549"/>
            <a:ext cx="8268854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233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1F818-9C7F-4C6C-9DA9-93982129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4" y="1494406"/>
            <a:ext cx="10756432" cy="4402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DA982-074C-4D3C-A4A8-1E330BF9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56" y="728413"/>
            <a:ext cx="1790950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3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CD128-DB20-4B4F-9438-6A20A9C8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26" y="524664"/>
            <a:ext cx="7687748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10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F8157-9928-474B-9463-3A7435AC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214128"/>
            <a:ext cx="736385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3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51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A06F46-AED0-4E0E-8CC5-FB16FD45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237944"/>
            <a:ext cx="8316486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975E4-0DA9-41DF-9011-079EEA0B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223654"/>
            <a:ext cx="8487960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AE8F9-049F-4B58-A02E-FE408399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204602"/>
            <a:ext cx="8364117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3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3</Words>
  <Application>Microsoft Office PowerPoint</Application>
  <PresentationFormat>Widescreen</PresentationFormat>
  <Paragraphs>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YiJou.Jan</dc:creator>
  <cp:lastModifiedBy>YiJou.Jan</cp:lastModifiedBy>
  <cp:revision>2</cp:revision>
  <dcterms:created xsi:type="dcterms:W3CDTF">2021-06-21T02:07:27Z</dcterms:created>
  <dcterms:modified xsi:type="dcterms:W3CDTF">2021-07-14T13:52:50Z</dcterms:modified>
</cp:coreProperties>
</file>